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6" autoAdjust="0"/>
    <p:restoredTop sz="90935" autoAdjust="0"/>
  </p:normalViewPr>
  <p:slideViewPr>
    <p:cSldViewPr>
      <p:cViewPr>
        <p:scale>
          <a:sx n="85" d="100"/>
          <a:sy n="85" d="100"/>
        </p:scale>
        <p:origin x="-127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81DE85B-AF09-44C2-836C-605B76C01705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AA61265-821C-4126-A6BC-F2258FCCD0E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84138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7632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660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Базовая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Ивановы</dc:creator>
  <cp:lastModifiedBy>Пользователь</cp:lastModifiedBy>
  <cp:revision>79</cp:revision>
  <dcterms:created xsi:type="dcterms:W3CDTF">2012-04-23T06:30:55Z</dcterms:created>
  <dcterms:modified xsi:type="dcterms:W3CDTF">2024-02-29T03:14:26Z</dcterms:modified>
</cp:coreProperties>
</file>